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77" r:id="rId3"/>
    <p:sldId id="300" r:id="rId4"/>
    <p:sldId id="297" r:id="rId5"/>
    <p:sldId id="285" r:id="rId6"/>
    <p:sldId id="299" r:id="rId7"/>
    <p:sldId id="298" r:id="rId8"/>
    <p:sldId id="289" r:id="rId9"/>
    <p:sldId id="281" r:id="rId10"/>
  </p:sldIdLst>
  <p:sldSz cx="9144000" cy="5143500" type="screen16x9"/>
  <p:notesSz cx="6858000" cy="9144000"/>
  <p:embeddedFontLst>
    <p:embeddedFont>
      <p:font typeface="Miriam Libre" panose="020B0604020202020204" charset="-79"/>
      <p:regular r:id="rId12"/>
      <p:bold r:id="rId13"/>
    </p:embeddedFont>
    <p:embeddedFont>
      <p:font typeface="Barlow Light" panose="020B0604020202020204" charset="0"/>
      <p:regular r:id="rId14"/>
      <p:bold r:id="rId15"/>
      <p:italic r:id="rId16"/>
      <p:boldItalic r:id="rId17"/>
    </p:embeddedFont>
    <p:embeddedFont>
      <p:font typeface="Barlow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3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10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0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cac64e18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cac64e18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cac64e1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cac64e1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9452" y="1880989"/>
            <a:ext cx="474240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200" dirty="0" smtClean="0"/>
              <a:t>Логотип для фирмы МАТЭП-90</a:t>
            </a:r>
            <a:endParaRPr sz="4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83127" y="671150"/>
            <a:ext cx="2500623" cy="108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 smtClean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 smtClean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Карта ассоциаций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475284" y="1105534"/>
            <a:ext cx="5005192" cy="2932482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34182" y="1267216"/>
            <a:ext cx="3890483" cy="247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"/>
            <a:ext cx="73152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5138700" cy="824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Наброски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242455" y="824345"/>
            <a:ext cx="8679872" cy="40732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5" y="824344"/>
            <a:ext cx="3058682" cy="40782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63" y="824344"/>
            <a:ext cx="3067044" cy="40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304801"/>
            <a:ext cx="5138700" cy="69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Логотип до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242455" y="1003521"/>
            <a:ext cx="8679872" cy="38940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1757659"/>
            <a:ext cx="6407727" cy="18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Промежуточные логотипы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577250" y="1444375"/>
            <a:ext cx="3921600" cy="30729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61189" y="1444375"/>
            <a:ext cx="3921600" cy="30729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29" y="1871037"/>
            <a:ext cx="2157739" cy="22196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27" y="1635333"/>
            <a:ext cx="1624728" cy="2543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304801"/>
            <a:ext cx="5138700" cy="69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Конечный логотип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1378527" y="1003521"/>
            <a:ext cx="6407727" cy="38940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89" y="1405262"/>
            <a:ext cx="2317037" cy="25996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70" y="2425928"/>
            <a:ext cx="3463546" cy="5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91835" y="410208"/>
            <a:ext cx="5749637" cy="621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Логотипы в черно-белом цвете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228600" y="919743"/>
            <a:ext cx="8679873" cy="40150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45929" y="1751562"/>
            <a:ext cx="184192" cy="2694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3505022" y="2846231"/>
            <a:ext cx="200445" cy="260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10" name="Google Shape;620;p42"/>
          <p:cNvSpPr/>
          <p:nvPr/>
        </p:nvSpPr>
        <p:spPr>
          <a:xfrm>
            <a:off x="1920964" y="4674444"/>
            <a:ext cx="200445" cy="260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6" y="1646978"/>
            <a:ext cx="2238423" cy="23026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08" y="1310682"/>
            <a:ext cx="1900455" cy="297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0" y="1646979"/>
            <a:ext cx="2099587" cy="23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6"/>
          <p:cNvSpPr txBox="1">
            <a:spLocks noGrp="1"/>
          </p:cNvSpPr>
          <p:nvPr>
            <p:ph type="title" idx="4294967295"/>
          </p:nvPr>
        </p:nvSpPr>
        <p:spPr>
          <a:xfrm>
            <a:off x="748144" y="467100"/>
            <a:ext cx="3387437" cy="872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tx1"/>
                </a:solidFill>
              </a:rPr>
              <a:t>Мокапы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3" y="1404875"/>
            <a:ext cx="4905072" cy="3271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77" y="467099"/>
            <a:ext cx="4084406" cy="2975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>
            <a:spLocks noGrp="1"/>
          </p:cNvSpPr>
          <p:nvPr>
            <p:ph type="ctrTitle"/>
          </p:nvPr>
        </p:nvSpPr>
        <p:spPr>
          <a:xfrm>
            <a:off x="2633278" y="2643223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Презентацию выполнил Помоз Даниил Сергеевич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24</Words>
  <Application>Microsoft Office PowerPoint</Application>
  <PresentationFormat>Экран (16:9)</PresentationFormat>
  <Paragraphs>13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Miriam Libre</vt:lpstr>
      <vt:lpstr>Arial</vt:lpstr>
      <vt:lpstr>Barlow Light</vt:lpstr>
      <vt:lpstr>Barlow</vt:lpstr>
      <vt:lpstr>Calibri</vt:lpstr>
      <vt:lpstr>Roderigo template</vt:lpstr>
      <vt:lpstr>Логотип для фирмы МАТЭП-90</vt:lpstr>
      <vt:lpstr>Презентация PowerPoint</vt:lpstr>
      <vt:lpstr>Наброски</vt:lpstr>
      <vt:lpstr>Логотип до</vt:lpstr>
      <vt:lpstr>Промежуточные логотипы</vt:lpstr>
      <vt:lpstr>Конечный логотип</vt:lpstr>
      <vt:lpstr>Логотипы в черно-белом цвете</vt:lpstr>
      <vt:lpstr>Мокапы</vt:lpstr>
      <vt:lpstr>Презентацию выполнил Помоз Даниил Сергеевич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Логотип для кафедры информатики и веб-дизайна</dc:title>
  <dc:creator>Lanegh Lanegh</dc:creator>
  <cp:lastModifiedBy>Lanegh Lanegh</cp:lastModifiedBy>
  <cp:revision>15</cp:revision>
  <dcterms:modified xsi:type="dcterms:W3CDTF">2022-02-18T10:36:53Z</dcterms:modified>
</cp:coreProperties>
</file>